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164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705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9548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2276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727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62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698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2493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59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209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95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91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547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084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305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0481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289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44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ESTUDIO DE VIABILIDAD ECONÓMICA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PARK AND GO!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836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Datos financieros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Costos/beneficios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97" y="1932222"/>
            <a:ext cx="4692333" cy="31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2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Éxito!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91" y="1437472"/>
            <a:ext cx="5653922" cy="37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7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Componentes del estudio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16923" y="1831284"/>
            <a:ext cx="4849995" cy="35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5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RESUMEN EJECUTIVO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APP PARK AND GO!</a:t>
            </a:r>
          </a:p>
          <a:p>
            <a:r>
              <a:rPr lang="es-ES" dirty="0" smtClean="0"/>
              <a:t>ESTACIONAMIENTO TEMPORAL</a:t>
            </a:r>
          </a:p>
          <a:p>
            <a:r>
              <a:rPr lang="es-ES" dirty="0" smtClean="0"/>
              <a:t>SOLUCIÓN EFICIENTE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789" y="1776045"/>
            <a:ext cx="4614699" cy="35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6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 DEL PROYECTO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ANUNCIOS DE LOS OFERTANTES </a:t>
            </a:r>
          </a:p>
          <a:p>
            <a:r>
              <a:rPr lang="es-ES" dirty="0" smtClean="0"/>
              <a:t>Usuarios que alquilan las plazas</a:t>
            </a:r>
          </a:p>
          <a:p>
            <a:r>
              <a:rPr lang="es-ES" dirty="0" smtClean="0"/>
              <a:t>Funciones seguras y simples para la búsqueda, pago, etc.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521" y="2523391"/>
            <a:ext cx="3098822" cy="20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tecnologías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determinados dispositivos </a:t>
            </a:r>
          </a:p>
          <a:p>
            <a:r>
              <a:rPr lang="es-ES" dirty="0" smtClean="0"/>
              <a:t>Sistema de pagos</a:t>
            </a:r>
          </a:p>
          <a:p>
            <a:r>
              <a:rPr lang="es-ES" dirty="0" smtClean="0"/>
              <a:t>Redes sociales</a:t>
            </a:r>
          </a:p>
          <a:p>
            <a:r>
              <a:rPr lang="es-ES" dirty="0" smtClean="0"/>
              <a:t>Seguridad</a:t>
            </a:r>
          </a:p>
          <a:p>
            <a:r>
              <a:rPr lang="es-ES" dirty="0" smtClean="0"/>
              <a:t>GPS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04" y="1995853"/>
            <a:ext cx="4591049" cy="30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mercado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Demanda de los usuarios</a:t>
            </a:r>
          </a:p>
          <a:p>
            <a:r>
              <a:rPr lang="es-ES" dirty="0" smtClean="0"/>
              <a:t>Competencias (otras app’s)</a:t>
            </a:r>
          </a:p>
          <a:p>
            <a:r>
              <a:rPr lang="es-ES" dirty="0" smtClean="0"/>
              <a:t>tendencias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761" y="1922523"/>
            <a:ext cx="4240823" cy="28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marketing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Adquirir usuarios (boca a boca, campañas…)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07" y="2063396"/>
            <a:ext cx="5073603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Personal necesario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Especialistas marketing</a:t>
            </a:r>
          </a:p>
          <a:p>
            <a:r>
              <a:rPr lang="es-ES" dirty="0" smtClean="0"/>
              <a:t>Atencion al cliente</a:t>
            </a:r>
          </a:p>
          <a:p>
            <a:r>
              <a:rPr lang="es-ES" dirty="0" smtClean="0"/>
              <a:t>Desarrollador software</a:t>
            </a:r>
          </a:p>
          <a:p>
            <a:r>
              <a:rPr lang="es-ES" dirty="0" smtClean="0"/>
              <a:t>…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907" y="1725619"/>
            <a:ext cx="5466616" cy="3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Calendario / cronograma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Hitos, fechas</a:t>
            </a:r>
          </a:p>
          <a:p>
            <a:r>
              <a:rPr lang="es-ES" dirty="0" smtClean="0"/>
              <a:t>progreso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37" y="1987233"/>
            <a:ext cx="4265002" cy="31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760B57A9050A41B8ECD167852D12BD" ma:contentTypeVersion="13" ma:contentTypeDescription="Crear nuevo documento." ma:contentTypeScope="" ma:versionID="eac238aecdab541038108c888c49e31e">
  <xsd:schema xmlns:xsd="http://www.w3.org/2001/XMLSchema" xmlns:xs="http://www.w3.org/2001/XMLSchema" xmlns:p="http://schemas.microsoft.com/office/2006/metadata/properties" xmlns:ns2="101eaf33-1701-464d-baef-164c6127d51f" xmlns:ns3="4c77c7d1-2bb2-481b-aefe-101f32e9588a" targetNamespace="http://schemas.microsoft.com/office/2006/metadata/properties" ma:root="true" ma:fieldsID="efe92b1ac631852ba9ae12b231089a75" ns2:_="" ns3:_="">
    <xsd:import namespace="101eaf33-1701-464d-baef-164c6127d51f"/>
    <xsd:import namespace="4c77c7d1-2bb2-481b-aefe-101f32e958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eaf33-1701-464d-baef-164c6127d5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efd49586-4e9d-4401-97cc-84a6e35ca0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7c7d1-2bb2-481b-aefe-101f32e958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7ce39c9-688e-4411-9501-255c93ef6400}" ma:internalName="TaxCatchAll" ma:showField="CatchAllData" ma:web="4c77c7d1-2bb2-481b-aefe-101f32e958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77c7d1-2bb2-481b-aefe-101f32e9588a" xsi:nil="true"/>
    <lcf76f155ced4ddcb4097134ff3c332f xmlns="101eaf33-1701-464d-baef-164c6127d51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CE5F5EC-B35E-4B1F-B3F5-79BAEF70155A}"/>
</file>

<file path=customXml/itemProps2.xml><?xml version="1.0" encoding="utf-8"?>
<ds:datastoreItem xmlns:ds="http://schemas.openxmlformats.org/officeDocument/2006/customXml" ds:itemID="{C50F7626-E43F-4BA9-AE56-677D126CE728}"/>
</file>

<file path=customXml/itemProps3.xml><?xml version="1.0" encoding="utf-8"?>
<ds:datastoreItem xmlns:ds="http://schemas.openxmlformats.org/officeDocument/2006/customXml" ds:itemID="{8CA6352A-B7CB-4B0D-9DD9-44A7BD59E088}"/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42</TotalTime>
  <Words>102</Words>
  <Application>Microsoft Office PowerPoint</Application>
  <PresentationFormat>Panorámica</PresentationFormat>
  <Paragraphs>35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Impact</vt:lpstr>
      <vt:lpstr>Evento principal</vt:lpstr>
      <vt:lpstr>ESTUDIO DE VIABILIDAD ECONÓMICA</vt:lpstr>
      <vt:lpstr>Componentes del estudio</vt:lpstr>
      <vt:lpstr>RESUMEN EJECUTIVO</vt:lpstr>
      <vt:lpstr>DESCRIPCIÓN DEL PROYECTO</vt:lpstr>
      <vt:lpstr>tecnologías</vt:lpstr>
      <vt:lpstr>mercado</vt:lpstr>
      <vt:lpstr>Estrategias de marketing </vt:lpstr>
      <vt:lpstr>Personal necesario</vt:lpstr>
      <vt:lpstr>Calendario / cronograma</vt:lpstr>
      <vt:lpstr>Datos financieros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VIABILIDAD ECONÓMICA</dc:title>
  <dc:creator>Becario</dc:creator>
  <cp:lastModifiedBy>Becario</cp:lastModifiedBy>
  <cp:revision>4</cp:revision>
  <dcterms:created xsi:type="dcterms:W3CDTF">2024-03-05T10:32:34Z</dcterms:created>
  <dcterms:modified xsi:type="dcterms:W3CDTF">2024-03-05T11:14:46Z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0x01010083760B57A9050A41B8ECD167852D12BD</vt:lpwstr>
  </property>
</Properties>
</file>